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6" r:id="rId1"/>
  </p:sldMasterIdLst>
  <p:notesMasterIdLst>
    <p:notesMasterId r:id="rId14"/>
  </p:notesMasterIdLst>
  <p:sldIdLst>
    <p:sldId id="257" r:id="rId2"/>
    <p:sldId id="256" r:id="rId3"/>
    <p:sldId id="26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00B3C-9A51-4361-974D-975FEFB1096A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0C8EC-52D1-4984-B6F0-CB8F49D35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9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C8EC-52D1-4984-B6F0-CB8F49D355C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1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C8EC-52D1-4984-B6F0-CB8F49D355C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7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1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2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6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5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70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8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83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5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9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4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63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5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6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7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6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4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D%D0%B0%D0%BC%D0%BC%D0%B0%D0%BD%D0%BA%D1%83,_%D0%94%D1%8C%D1%91%D0%B4%D0%BE%D0%BD%D0%BD%D0%B5#cite_note-1" TargetMode="External"/><Relationship Id="rId3" Type="http://schemas.openxmlformats.org/officeDocument/2006/relationships/hyperlink" Target="https://ru.wikipedia.org/wiki/%D0%91%D0%B5%D0%BD%D0%B8%D0%BD" TargetMode="External"/><Relationship Id="rId7" Type="http://schemas.openxmlformats.org/officeDocument/2006/relationships/hyperlink" Target="https://ru.wikipedia.org/wiki/%D0%9F%D0%B5%D1%80%D0%B5%D0%B2%D0%BE%D0%B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A1%D0%BB%D0%B0%D0%B2%D0%B8%D1%81%D1%82%D0%B8%D0%BA%D0%B0" TargetMode="External"/><Relationship Id="rId5" Type="http://schemas.openxmlformats.org/officeDocument/2006/relationships/hyperlink" Target="https://ru.wikipedia.org/wiki/%D0%A4%D0%B8%D0%BB%D0%BE%D0%BB%D0%BE%D0%B3" TargetMode="External"/><Relationship Id="rId4" Type="http://schemas.openxmlformats.org/officeDocument/2006/relationships/hyperlink" Target="https://ru.wikipedia.org/wiki/%D0%98%D1%81%D1%82%D0%BE%D1%80%D0%B8%D0%BE%D0%B3%D1%80%D0%B0%D1%8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1050" y="952500"/>
            <a:ext cx="6810374" cy="426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kern="150" dirty="0" smtClean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2800" kern="150" dirty="0" smtClean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</a:t>
            </a:r>
            <a:r>
              <a:rPr lang="ru-RU" sz="28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         </a:t>
            </a:r>
            <a:r>
              <a:rPr lang="ru-RU" sz="28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Гордиться </a:t>
            </a:r>
            <a:r>
              <a:rPr lang="ru-RU" sz="28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славою своих предков 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не </a:t>
            </a:r>
            <a:r>
              <a:rPr lang="ru-RU" sz="28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только можно, </a:t>
            </a:r>
            <a:r>
              <a:rPr lang="ru-RU" sz="28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но </a:t>
            </a:r>
            <a:r>
              <a:rPr lang="ru-RU" sz="28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 должно;</a:t>
            </a:r>
            <a:endParaRPr lang="ru-RU" sz="2800" b="1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не уважать оной есть постыдное малодушие.</a:t>
            </a:r>
            <a:endParaRPr lang="ru-RU" sz="2800" b="1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А.С. Пушкин</a:t>
            </a:r>
            <a:endParaRPr lang="ru-RU" sz="2800" b="1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1" y="485140"/>
            <a:ext cx="5059680" cy="59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82492" y="661050"/>
            <a:ext cx="5953990" cy="596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Так же на славу потрудился Великий </a:t>
            </a:r>
            <a:r>
              <a:rPr lang="ru-RU" sz="1400" kern="15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Гнаманку</a:t>
            </a: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: 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кроме бурной организаторской деятельности, он творчески переработал версию Набокова (кстати, использовав данные Набокова, я нашёл новую родину Ганнибала в карманном атласе на карте 1:25 000 000 масштаба (М, 1991 г.) в течение нескольких секунд), что может сделать каждый из читателей.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Гнаманку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превратил версию в свершившийся факт: родина Ганнибала найдена в султанате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Логон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(вблизи озера Чад), среди потомственных рыбаков, где встречаются имена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Брува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и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Нибал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(Абрам Ганнибал), и что самое интересное и, видимо, важное для "пушкинистов" - родился он в мусульманском племени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котоко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Это именно то дополнение, которое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Гнаманку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сделал к версии Набокова и которое вместе со степенью доктора Сорбонны, выдвинуло его в ряды выдающихся пушкинистов мира (между прочим, в иные времена такого учёного могли обвинить в плагиате). Сразу видно, что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Гнаманку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заканчивал московский ВУЗ и прекрасно знал мировую политическую конъюнктуру. Многочисленные научные факты о том, что в годы рождения Ганнибала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Логон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не был мусульманским образованием ("Труд". 22.01.2002 года), а, наоборот, вёл ожесточённую войну с окружающими его исламскими странами - напрочь игнорируются. Любопытно, что за этот вывод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Гнаманку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сразу же ухватились мусульмане. В издании "Татарский мир" №5, 2002 года приведено обширное цитирование заголовков статей о нём в СМИ мусульманского мира, ниже даны два из них.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200" kern="150" dirty="0"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781357"/>
            <a:ext cx="7034645" cy="447043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654627" y="5642264"/>
            <a:ext cx="4873337" cy="394854"/>
          </a:xfrm>
        </p:spPr>
        <p:txBody>
          <a:bodyPr>
            <a:noAutofit/>
          </a:bodyPr>
          <a:lstStyle/>
          <a:p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Дьёдонне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Гнамманку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род.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1963) ―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Бенин"/>
              </a:rPr>
              <a:t>бенинский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Историограф"/>
              </a:rPr>
              <a:t>историк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Филолог"/>
              </a:rPr>
              <a:t>филолог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Славистика"/>
              </a:rPr>
              <a:t>славист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Перевод"/>
              </a:rPr>
              <a:t>переводчик</a:t>
            </a:r>
            <a:r>
              <a:rPr lang="ru-RU" sz="1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[1]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54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0217" y="415635"/>
            <a:ext cx="3958935" cy="535131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"Пушкин был влюблён в Восток, чтил арабов, мусульманскую цивилизацию, арабскую поэзию и арабскую культуру": журнал "Аль-Басра", Иран, статья "Арабы в мировой культуре". "Пушкин - арабский поэт и эмир поэтов России": газета "Аль-</a:t>
            </a:r>
            <a:r>
              <a:rPr lang="ru-RU" sz="1600" kern="150" dirty="0" err="1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Джумхурия</a:t>
            </a:r>
            <a:r>
              <a:rPr lang="ru-RU" sz="16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" (Ирак). Так в наше неспокойное время чисто культурный вопрос можно превратить в вопрос политический, тем более, если в этом заинтересовано "всё прогрессивное человечество", (читай - юдофобы), типа одного из ведущих современных русских номенклатурных писателей, антисемита с большим стажем В. Ганичева.</a:t>
            </a:r>
            <a:r>
              <a:rPr lang="ru-RU" sz="1600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/>
            </a:r>
            <a:br>
              <a:rPr lang="ru-RU" sz="1600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</a:br>
            <a:r>
              <a:rPr lang="ru-RU" sz="16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044" y="207521"/>
            <a:ext cx="6214200" cy="33458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645" y="3639985"/>
            <a:ext cx="4615309" cy="297296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285" y="-90623"/>
            <a:ext cx="4342751" cy="343246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285" y="3341841"/>
            <a:ext cx="4227426" cy="3048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83915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u="sng" dirty="0" smtClean="0"/>
              <a:t>Вывод:</a:t>
            </a:r>
            <a:endParaRPr lang="ru-RU" sz="60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2439" y="3187087"/>
            <a:ext cx="6463146" cy="34163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800" b="1" u="sng" kern="1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А.С. Пушкин в культурной жизни африканских стран.</a:t>
            </a:r>
          </a:p>
          <a:p>
            <a:pPr algn="ctr"/>
            <a:r>
              <a:rPr lang="ru-RU" b="1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  <a:endParaRPr lang="ru-RU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           </a:t>
            </a:r>
            <a:r>
              <a:rPr lang="ru-RU" sz="2800" b="1" kern="1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Можно с уверенностью сказать, что наследие  А.С. Пушкина играет большую роль в культурной  жизни многих африканских стран: Эфиопии, Эритреи, Камеруна, Ганы и республики Чад.</a:t>
            </a:r>
          </a:p>
          <a:p>
            <a:r>
              <a:rPr lang="ru-RU" sz="2800" b="1" kern="1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7" y="1800767"/>
            <a:ext cx="3314699" cy="27726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026" name="Picture 2" descr="http://www.playcast.ru/uploads/2017/01/31/214768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66" y="3739502"/>
            <a:ext cx="2951019" cy="270286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3.stockfresh.com/files/t/tony4urban/m/68/1541851_stock-photo-cameroon-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09" y="135082"/>
            <a:ext cx="5444837" cy="275224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32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0" y="3667991"/>
            <a:ext cx="3792682" cy="446809"/>
          </a:xfrm>
        </p:spPr>
        <p:txBody>
          <a:bodyPr/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/>
            </a:r>
            <a:br>
              <a:rPr lang="ru-RU" sz="24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68588" y="1562239"/>
            <a:ext cx="6525249" cy="861420"/>
          </a:xfrm>
        </p:spPr>
        <p:txBody>
          <a:bodyPr>
            <a:noAutofit/>
          </a:bodyPr>
          <a:lstStyle/>
          <a:p>
            <a:pPr algn="ctr"/>
            <a:r>
              <a:rPr lang="ru-RU" sz="2400" b="1" u="sng" spc="-10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исследовательский проект</a:t>
            </a:r>
            <a:br>
              <a:rPr lang="ru-RU" sz="2400" b="1" u="sng" spc="-10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spc="-10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литературе</a:t>
            </a:r>
            <a:br>
              <a:rPr lang="ru-RU" sz="2400" b="1" u="sng" spc="-10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spc="-10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</a:t>
            </a:r>
            <a:r>
              <a:rPr lang="ru-RU" sz="2400" b="1" u="sng" spc="-100" dirty="0" smtClean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«Африканское происхождение </a:t>
            </a:r>
            <a:r>
              <a:rPr lang="ru-RU" sz="2400" b="1" u="sng" spc="-100" dirty="0" err="1" smtClean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2400" b="1" u="sng" spc="-100" dirty="0" smtClean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35882" y="3992696"/>
            <a:ext cx="5029200" cy="178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проекта : </a:t>
            </a:r>
            <a:endParaRPr lang="ru-RU" i="1" u="sng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Батаева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Макка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Рустамовна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проекта </a:t>
            </a:r>
            <a:r>
              <a:rPr lang="ru-RU" i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Гурсаева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Хеда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Супьяновна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2400" y="3667991"/>
            <a:ext cx="3792682" cy="446809"/>
          </a:xfrm>
        </p:spPr>
        <p:txBody>
          <a:bodyPr/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4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/>
            </a:r>
            <a:br>
              <a:rPr lang="ru-RU" sz="2400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682" y="1038476"/>
            <a:ext cx="8312728" cy="8614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68768" y="1514088"/>
            <a:ext cx="54796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1.Познакомиться с историческими корнями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26443" y="2827738"/>
            <a:ext cx="5164282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Задачи </a:t>
            </a:r>
            <a:r>
              <a:rPr lang="ru-RU" sz="40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000" u="sng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кто предки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А.С.Пушкина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Выяснить интересные факты из биографии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А.С.Пушкина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Заинтересовать других этой проблемой.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6997" y="2924934"/>
            <a:ext cx="5371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Споры об африканских корнях Александра Сергеевича Пушкина десятки лет не затихают среди ученых - пушкинистов и его почитателей. Поэт оставил нам "Начало новой автобиографии", где заявил: "Изобразив себя лицом, около которого постараюсь собрать другие, более достойные замечания, скажу несколько слов о моем происхождении". [Собр. соч. в 10 т., т.7, с. 285].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Поэтому, я считаю, что тема проекта актуальна.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710994"/>
            <a:ext cx="7491846" cy="553442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6266997" y="710994"/>
            <a:ext cx="579032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реализации проекта:</a:t>
            </a:r>
            <a:br>
              <a:rPr lang="ru-RU" sz="2800" b="1" i="1" u="sng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говорим о России и ее культурном наследии, первое имя, которое приходит на ум – Александр Сергеевич Пушкин, который является одним из ярких творцов художественных образов, доступных пониманию детей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767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72586" y="173343"/>
            <a:ext cx="4743450" cy="477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</a:t>
            </a: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</a:t>
            </a:r>
            <a:r>
              <a:rPr lang="ru-RU" sz="1400" b="1" u="sng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Вот версия происхождения Пушкиных по мужской линии.  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Во дни княжения Святого и Благоверного Великого князя Александра Невского из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Семиградской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земли выехал знатной славянской фамилии муж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Честень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Радша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 Происшедший от сего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Радши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Григорий Александрович имел прозвание Пушка, и от него пошли Пушкины. От сего же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Радши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произошли Мусины-Пушкины, Бутурлины, Кологривовы, Неклюдовы, Полуектовы и иные знатные фамилии. Потомки сего рода Пушкины, многие российскому престолу служили боярами, наместниками, посланниками, стольниками, воеводами, окольничими и в иных знатных чинах и жалованы были от государей в 1533 г. и других годах поместьями и разными почестями и знаками монарших милостей. Все сие доказывается сверх Истории российской,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справкою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Коллегии иностранных дел и родословною Пушкиных.</a:t>
            </a:r>
            <a:endParaRPr lang="ru-RU" sz="1400" b="1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663" y="-44425"/>
            <a:ext cx="3201649" cy="25785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863" y="490987"/>
            <a:ext cx="3008266" cy="25924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320" y="1143964"/>
            <a:ext cx="2988955" cy="235181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8447" y="2696471"/>
            <a:ext cx="2909101" cy="25769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534" y="3521215"/>
            <a:ext cx="3035906" cy="2648614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11" name="AutoShape 4" descr="https://img-fotki.yandex.ru/get/41340/15397073.61e/0_16ea4e_80ef841f_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226" y="3908217"/>
            <a:ext cx="3190624" cy="267978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7254107" y="4845522"/>
            <a:ext cx="4778566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u="sng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А.С. Пушкин писал: 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"Имя предков моих встречается поминутно в нашей истории". Это документально подтверждено много раз и не вызывает никаких сомнений. Пушкины знали величие своего рода и падения, благосклонность монархов и гонения временщиков, но всегда "делали честно свое дело".</a:t>
            </a:r>
            <a:endParaRPr lang="ru-RU" sz="1400" b="1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3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405" y="259772"/>
            <a:ext cx="5702880" cy="273275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 w="114300" prst="hardEdge"/>
          </a:sp3d>
        </p:spPr>
      </p:pic>
      <p:sp>
        <p:nvSpPr>
          <p:cNvPr id="2" name="Прямоугольник 1"/>
          <p:cNvSpPr/>
          <p:nvPr/>
        </p:nvSpPr>
        <p:spPr>
          <a:xfrm>
            <a:off x="7647928" y="671393"/>
            <a:ext cx="4071505" cy="304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 вот предки по материнской линии: их жизнь полна легенд, иногда домыслов и ярких страниц в истории России. Обратимся вновь к Пушкину - историку своего рода: "Родословная моей матери еще любопытнее. Дед ее был негр, сын влиятельного князька. Русский посланник в Константинополе как-то достал его из сераля, где содержался он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анаматом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и отослал его Петру Первому вместе с двумя другими арапчатами. Государь крестил маленького Ибрагима в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Вильне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в 1707году, ... и дал ему фамилию Ганнибал" [т.7, с. 288].</a:t>
            </a:r>
            <a:endParaRPr lang="ru-RU" sz="1400" b="1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332" y="1996787"/>
            <a:ext cx="4915128" cy="275359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652" y="3519609"/>
            <a:ext cx="3145709" cy="267046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7585361" y="3373582"/>
            <a:ext cx="4134072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r>
              <a:rPr lang="ru-RU" sz="1400" b="1" kern="150" dirty="0" smtClean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14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Сам 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Пушкин никогда не отказывался от "Африки моей". Африканская тема звучит в его творчестве, черновых записках, в бумагах семейного архива. О своём африканском происхождении поэт пишет в стихотворениях: «К Юрьеву», «К Языкову» и «Моя родословная» - </a:t>
            </a:r>
            <a:r>
              <a:rPr lang="ru-RU" sz="1400" b="1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атакже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в романе «Евгений Онегин» и повести «Арап Петра Великого». </a:t>
            </a:r>
            <a:endParaRPr lang="ru-RU" sz="1400" b="1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69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972" y="507117"/>
            <a:ext cx="10754592" cy="5720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kern="150" dirty="0" smtClean="0">
              <a:solidFill>
                <a:srgbClr val="C00000"/>
              </a:solidFill>
              <a:latin typeface="Times New Roman" panose="02020603050405020304" pitchFamily="18" charset="0"/>
              <a:ea typeface="Andale Sans U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Биография 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А.П. Ганнибала</a:t>
            </a:r>
            <a:r>
              <a:rPr lang="ru-RU" sz="14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 В биографии Ганнибала до сих пор ещё много невыясненного. Сын владетельного князька («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негера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» знатного происхождения, по запискам его младшего сына Петра) Ибрагим (Абрам) родился, вероятно, в 1688 году (или 1696) в Африке. Традиционная версия (идущая от знакомой Пушкину немецкой биографии Ганнибала, составленной его зятем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Роткирхом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) связывала родину петровского арапа с севером Эфиопии, вероятно из этнолингвистической группы эфиопских евреев или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амхара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однако исследования выпускника Сорбонны бенинского слависта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Дьёдонне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Гнамманку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(автора книги ЖЗЛ «Абрам Ганнибал», развившего идею Набокова[2]) идентифицируют его родину как рубеж современных Камеруна и Чада, где находился султанат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Логон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народа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котоко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который является потомком цивилизации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Сао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[3][4]. На восьмом году жизни он был похищен вместе с братом и привезён в Константинополь, откуда в 1705 Савва Рагузинский привёз чёрных братьев в подарок Петру I, любившему всякие редкости и курьёзы, державшему и прежде «арапов</a:t>
            </a: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».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 Брат Абрама, Алексей Петрович (названный так, по-видимому, в честь царевича Алексея), карьеры не сделал, служил гобоистом в Преображенском полку, был женат на крепостной ссыльных князей Голицыных и последний раз упоминается в конце 1710-х годов; в семье Ганнибалов память о нём не сохранилась, и о его существовании стало известно лишь из архивов петровского времени в XX в</a:t>
            </a: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  Абрам Петрович «неотлучно» находился подле царя, спал в его комнате, сопровождал во всех походах. В документах он трижды упоминается наряду с шутом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Лакостой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но с 1714 года Петр I доверяет ему различные поручения, в том числе секретные, он становится ординарцем и секретарем царя. В 1716 поехал с государем за границу. В это время Абрам получал жалованья 100 рублей в год. Во Франции Абрам Петрович остался учиться; пробыв 1,5 года в инженерной школе, поступил во французское войско, участвовал в испанской войне (Война четверного альянса 1718—1719), был ранен в голову и дослужился до чина капитана. Вернувшись в Россию в 1723, определён в Преображенский полк инженер-поручиком бомбардирской роты, капитаном которой был сам царь</a:t>
            </a:r>
            <a:r>
              <a:rPr lang="ru-RU" sz="1400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   Детей у Ганнибала в 1749 году было шестеро; из них Иван участвовал в морской экспедиции, взял </a:t>
            </a:r>
            <a:r>
              <a:rPr lang="ru-RU" sz="14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Наварин</a:t>
            </a: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отличился под Чесмой, по указу Екатерины II проводил строительства города Херсон (1779), умер генерал-аншефом в 1801 году. Дочь другого сына Ганнибала, Осипа, была матерью Александра Пушкина.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1200" kern="150" dirty="0"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732173"/>
            <a:ext cx="10837718" cy="90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Исследования учёных об африканском происхождении А.С. Пушкина</a:t>
            </a:r>
            <a:r>
              <a:rPr lang="ru-RU" sz="1400" b="1" kern="150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r>
              <a:rPr lang="ru-RU" sz="1400" b="1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 </a:t>
            </a:r>
            <a:endParaRPr lang="ru-RU" sz="1400" kern="150" dirty="0">
              <a:solidFill>
                <a:schemeClr val="bg1"/>
              </a:solidFill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           </a:t>
            </a:r>
            <a:r>
              <a:rPr lang="ru-RU" sz="16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В научном мире существуют три основных версии о происхождении </a:t>
            </a:r>
            <a:r>
              <a:rPr lang="ru-RU" sz="1600" kern="150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А.П.Ганнибала</a:t>
            </a:r>
            <a:r>
              <a:rPr lang="ru-RU" sz="1600" kern="150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: абиссинская, камерунская и  азовская. Рассмотрим основное положение одной из версий, мне стала ближе по душе версия Камерунская.</a:t>
            </a:r>
            <a:endParaRPr lang="ru-RU" sz="1600" kern="15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780" y="1638575"/>
            <a:ext cx="3418609" cy="195668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066" y="1800494"/>
            <a:ext cx="4063277" cy="41447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7" y="4105653"/>
            <a:ext cx="3556290" cy="23410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908" y="3872860"/>
            <a:ext cx="3501738" cy="21912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15" y="1684330"/>
            <a:ext cx="3299114" cy="21885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08209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11191" y="1315319"/>
            <a:ext cx="511232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Камерунская версия.</a:t>
            </a:r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 </a:t>
            </a:r>
            <a:endParaRPr lang="ru-RU" sz="1600" u="sng" dirty="0" smtClean="0">
              <a:solidFill>
                <a:schemeClr val="bg1"/>
              </a:solidFill>
              <a:latin typeface="Times New Roman" panose="02020603050405020304" pitchFamily="18" charset="0"/>
              <a:ea typeface="Andale Sans UI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Фактическим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автором этой версии является русский писатель Владимир Набоков. Его заинтересовало географическое местоположение города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Лагон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 или (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Логон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), о котором говорится в "Немецкой биографии", как о месте рождения Абрама Ганнибала. Изучив описания путешествий в Эфиопию Шарля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Понсе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, Генри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Солта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 и других в период XVII - XIX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в.в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., он ни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Лагона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, ни созвучных ему рек и местностей там не обнаружил. Однако, на территории современного Камеруна, Набоков отыскал впадающую в озеро Чад реку Шари с притоком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Логон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 и находящимся на его берегу одноименным городом. Это дало ему основание выдвинуть версию о происхождении Ганнибала из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Логона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Andale Sans UI"/>
              </a:rPr>
              <a:t> (в нынешнем Камеруне).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Andale Sans UI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64" y="353292"/>
            <a:ext cx="8143010" cy="557991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85635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690</TotalTime>
  <Words>1292</Words>
  <Application>Microsoft Office PowerPoint</Application>
  <PresentationFormat>Широкоэкранный</PresentationFormat>
  <Paragraphs>60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Andale Sans UI</vt:lpstr>
      <vt:lpstr>Arial</vt:lpstr>
      <vt:lpstr>Calibri</vt:lpstr>
      <vt:lpstr>Century Gothic</vt:lpstr>
      <vt:lpstr>Tahoma</vt:lpstr>
      <vt:lpstr>Times New Roman</vt:lpstr>
      <vt:lpstr>Wingdings 3</vt:lpstr>
      <vt:lpstr>Ион (конференц-зал)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"Пушкин был влюблён в Восток, чтил арабов, мусульманскую цивилизацию, арабскую поэзию и арабскую культуру": журнал "Аль-Басра", Иран, статья "Арабы в мировой культуре". "Пушкин - арабский поэт и эмир поэтов России": газета "Аль-Джумхурия" (Ирак). Так в наше неспокойное время чисто культурный вопрос можно превратить в вопрос политический, тем более, если в этом заинтересовано "всё прогрессивное человечество", (читай - юдофобы), типа одного из ведущих современных русских номенклатурных писателей, антисемита с большим стажем В. Ганичева.  </vt:lpstr>
      <vt:lpstr>Вывод: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Амнат</cp:lastModifiedBy>
  <cp:revision>40</cp:revision>
  <dcterms:created xsi:type="dcterms:W3CDTF">2018-04-28T05:50:36Z</dcterms:created>
  <dcterms:modified xsi:type="dcterms:W3CDTF">2018-11-29T12:50:58Z</dcterms:modified>
</cp:coreProperties>
</file>