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7" r:id="rId19"/>
    <p:sldId id="285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7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889D62-0788-4DA1-BFAD-D6ACBEBFB7E4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CED4A97-6428-41D7-92E7-F75CB6BA4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" TargetMode="External"/><Relationship Id="rId2" Type="http://schemas.openxmlformats.org/officeDocument/2006/relationships/hyperlink" Target="http://www.ege.edu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coi.net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1E98956183F453B51E5E4F6DFC9C7BC0F9D24BEEDA83833570F60633BCDA755FF248E1108A7DB5Bw8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1E98956183F453B51E5E4F6DFC9C7BC079226BEEEA365395F566C613CC2F842F86D821008A7D8B95Ew3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340" y="111868"/>
            <a:ext cx="8066857" cy="2453035"/>
          </a:xfrm>
        </p:spPr>
        <p:txBody>
          <a:bodyPr>
            <a:no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«ООШ с. Новый-Шарой»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Школьное </a:t>
            </a:r>
          </a:p>
          <a:p>
            <a:pPr marL="0" indent="0" algn="ctr"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</a:t>
            </a:r>
          </a:p>
          <a:p>
            <a:pPr marL="0" indent="0" algn="ctr"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проведения государственной итоговой аттестации в 9</a:t>
            </a:r>
            <a:r>
              <a:rPr lang="ru-RU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классе в 2020-2021 учебном году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На входе в ППЭ сотрудники, осуществляющие охрану правопорядка, и (или) сотрудники органов внутренних дел (полиции) совместно с организаторами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проверяют наличие у обучающихся документов, удостоверяющих их личность.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отсутствия у обучающегося документа, удостоверяющего личность, он допускается в ППЭ после подтверждения его личности сопровождающим.</a:t>
            </a:r>
          </a:p>
          <a:p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Организация проведения ОГЭ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Экзаменационные материалы доставляются в ППЭ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уполномоченными представителями ГЭК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день проведения экзамена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соответствующему учебному предмету.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Распределение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обучающихся и организаторов по аудиториям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осуществляет РЦОИ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Списки распределения передаются в ППЭ вместе с экзаменационными материалами.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Организаторы оказывают содействие обучающимся в размещении в аудиториях, в которых будет проходить экзамен.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Изменение рабочего места не допускается.</a:t>
            </a: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Организация проведения ОГЭ</a:t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>
            <a:normAutofit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средств связи, электронно-вычислительной техники, фото, аудио и видеоаппаратуры, справочных материалов, письменных заметок и иных средств хранения и передачи информации</a:t>
            </a:r>
          </a:p>
          <a:p>
            <a:pPr lvl="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вынос из аудиторий и ППЭ экзаменационных материалов на бумажном или электронном носителях, их фотографирование</a:t>
            </a:r>
          </a:p>
          <a:p>
            <a:pPr lvl="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оказание содействия участникам ОГЭ, в том числе передача им указанных средств и материалов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285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ЗАПРЕЩАЕТСЯ !!!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установлении: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факта наличия и использования средств связи, электронно-вычислительной техники, фото, аудио и видеоаппаратуры, справочных материалов, письменных заметок и иных средств хранения и передачи информации;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разговора, поднятия с мест, пересаживания, обмена любыми материалами и предметами; передачи, разглашения и фотографирования КИМ или их части;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факта наличия и использования корректирующей жидкости, карандаша (исключение – проведение ОГЭ по биологии);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факта использования справочных материалов, кроме допустимых; 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перемещения по ППЭ во время экзамена без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сопровождения организатора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участник ОГЭ удаляется с экзамена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Удаление с экзамена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93574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полученный обучающимся на экзамене по выбору в 2019 году,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влияет на итоговую отметку по предмету.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аттестат вставляется годовая отметка.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получения неудовлетворительного результата пересдача не допускается.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0070C0"/>
                </a:solidFill>
              </a:rPr>
              <a:t>Особенности проведения экзаменов по выбору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1499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Иностранный язык: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экзамен состоит из двух частей (устная и письменная) и проводится в 2 дня в соответствии с расписанием ГИА-9. 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Физика, химия: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практическая часть и использованием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ГИА-лаборатории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Информатика и ИКТ: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практическая часть на компьютере.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Особенности проведения экзаменов по выбору обучающихся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00066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Повторно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 сдаче ГИА по соответствующему учебному предмету в текущем году по решению ГЭК допускаются следующие обучающиеся: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получившие на ГИА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неудовлетворительный результат по одному из обязательных учебных предметов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явившиеся на экзамены по уважительным причинам (болезнь или иные обстоятельства, подтвержденные документально);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завершившие выполнение экзаменационной работы по уважительным причинам (болезнь или иные обстоятельства, подтвержденные документально)…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прошедшим ГИА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(получившим на ГИА неудовлетворительные результаты по двум обязательным учебным предметам, либо получившим повторно неудовлетворительный результат по одному из этих предметов на ГИА в дополнительные сроки), предоставляется право пройти ГИА по соответствующим учебным предметам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ранее 1 сентября текущего года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1537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rgbClr val="1878A8"/>
                </a:solidFill>
              </a:rPr>
              <a:t> </a:t>
            </a:r>
            <a:r>
              <a:rPr lang="ru-RU" dirty="0" smtClean="0">
                <a:solidFill>
                  <a:srgbClr val="1878A8"/>
                </a:solidFill>
              </a:rPr>
              <a:t/>
            </a:r>
            <a:br>
              <a:rPr lang="ru-RU" dirty="0" smtClean="0">
                <a:solidFill>
                  <a:srgbClr val="1878A8"/>
                </a:solidFill>
              </a:rPr>
            </a:br>
            <a:endParaRPr lang="ru-RU" dirty="0">
              <a:solidFill>
                <a:srgbClr val="1878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информационный портал единого государственного экзамена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http://www.ege.edu.ru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Государственного научного учреждения «Федеральный институт педагогических измерений» (ФИПИ) 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http://www.fipi.ru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центр обработки информации Московской области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http://rcoi.net/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24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прозрачности процедуры проведения государственной итоговой аттестации ежегодно создается институт общественных наблюдателей из числа родительской общественности, представителей органов власти, общественных организаций.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Общественные наблюдатели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329642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0070C0"/>
                </a:solidFill>
              </a:rPr>
              <a:t>Нормативно-правовая база,  регламентирующая процедуру проведения ГИА-9 в 2016 году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Autofit/>
          </a:bodyPr>
          <a:lstStyle/>
          <a:p>
            <a:pPr lvl="0" algn="just" fontAlgn="base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Федеральный закон от 29.12.2012 № 273-ФЗ «Об образовании в Российской Федерации»;</a:t>
            </a:r>
          </a:p>
          <a:p>
            <a:pPr lvl="0" algn="just" fontAlgn="base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Порядок проведения государственной итоговой аттестации по образовательным программам основного общего образования, утвержденный приказом Министерства образования и науки Российской Федерации от 25.12.2013 № 1394 (с изменениями и дополнениями);</a:t>
            </a:r>
          </a:p>
          <a:p>
            <a:pPr lvl="0" algn="just" fontAlgn="base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07.07.2015  № 692 «О внесении изменений в порядок проведения государственной итоговой аттестации по образовательным программам основного общего образования, утвержденный приказом министерства образования и науки российской федерации от 25.12.2013 № 1394»;</a:t>
            </a:r>
          </a:p>
          <a:p>
            <a:pPr lvl="0" algn="just" fontAlgn="base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Письмо Федеральной службы по надзору в сфере образования и науки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Рособрнадзор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от 12.08.2015 № 10-518.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988840"/>
            <a:ext cx="7416824" cy="4104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89287866460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координатор 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</a:t>
            </a:r>
          </a:p>
          <a:p>
            <a:pPr marL="0" indent="0" algn="ctr">
              <a:buNone/>
            </a:pPr>
            <a:r>
              <a:rPr lang="ru-RU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Тепсаев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Амхад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Русланович</a:t>
            </a:r>
            <a:endParaRPr lang="ru-RU" sz="4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67744" y="150432"/>
            <a:ext cx="6515268" cy="15121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«Горячая линия» по вопросам подготовки и проведения ГИА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2" y="20825"/>
            <a:ext cx="2160240" cy="169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1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ГИА-9 проводится в формах: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основного государственного экзамена (ОГЭ)</a:t>
            </a:r>
          </a:p>
          <a:p>
            <a:pPr lvl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государственного  выпускного экзамена (ГВЭ) </a:t>
            </a:r>
          </a:p>
          <a:p>
            <a:pPr lvl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(для обучающихся с ограниченными возможностями здоровья, обучающихся детей-инвалидов и инвалидов, освоивших программы основного общего образования)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Формы проведения ГИА-9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ГИА допускаются обучающиеся,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имеющие академической задолженности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в полном объеме выполнившие учебный план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индивидуальный учебный план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(имеющие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годовые отметки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всем учебным предметам учебного плана за IX класс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ниже удовлетворительных).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Участники ГИА-9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ГИА-9 проводится по обязательным учебным предметам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(русский язык и математика),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а также по двум учебным предметам по выбору обучающегося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 перечисленных в п.4. Порядка проведения государственной итоговой аттестации: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литературе, чеченскому языку и литературе, физике, химии, биологии, географии, истории, обществознанию, иностранным языкам (английский, немецкий, французский и испанский языки), информатике и информационно-коммуникационным технологиям (ИКТ).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Количество экзаменов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Выбранные обучающимся учебные предметы, форма (формы) ГИА указываются им в заявлении, которое он подает в образовательную организацию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 1 марта.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Заявление подается обучающимися лично на основании документа, удостоверяющего их личность, или их родителями </a:t>
            </a:r>
            <a:r>
              <a:rPr lang="ru-RU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(законными представителями)</a:t>
            </a:r>
            <a:r>
              <a:rPr lang="ru-RU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документа, удостоверяющего их личность, или уполномоченными лицами на основании документа, удостоверяющего их личность, и оформленной в установленном порядке доверенности.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заявлении – подпись родителей ОБЯЗАТЕЛЬНА («СОГЛАСОВАНО С РОДИТЕЛЯМИ»).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Подача заявления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36437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Обучающиеся с ограниченными возможностями здоровья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 подаче заявления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представляют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копию рекомендаций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комиссии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обучающиеся дети-инвалиды и инвалиды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оригинал или заверенную в установленном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порядке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копию справки,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подтверждающей факт установления инвалидности, выданной федеральным государственным учреждением медико-социальной экспертизы.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Участники ГВЭ при желании имеют право пройти ГИА в форме ОГЭ по отдельным учебным предметам.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Обучающиеся с ОВЗ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935745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проведения ОГЭ и ГВЭ на территории Российской Федерации и за ее пределами предусматривается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единое расписание экзаменов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 каждому учебному предмету устанавливается продолжительность проведения экзаменов. ГИА начинается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ранее 25 мая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текущего года.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обучающихся, не имеющих возможности по уважительным причинам, подтвержденным документально, пройти ГИА в установленные сроки, ГИА проводится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досрочно, но не ранее 20 апреля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формах, устанавливаемых настоящим Порядком.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Сроки проведения ГИА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Экзамены проводятся в ППЭ,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места расположения которых утверждаются органами исполнительной власти субъектов Российской Федерации, осуществляющими государственное управление в сфере образования, учредителями и загранучреждениями по согласованию с ГЭК (ТЭК).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предыдущие годы: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русский язык и математика – ППЭ на базе ОУ, в котором обучаются выпускники;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предметы по выбору – межшкольные ППЭ.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285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Организация проведения ОГЭ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347</TotalTime>
  <Words>784</Words>
  <Application>Microsoft Office PowerPoint</Application>
  <PresentationFormat>Экран (4:3)</PresentationFormat>
  <Paragraphs>99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МБОУ «ООШ с. Новый-Шарой»</vt:lpstr>
      <vt:lpstr>Нормативно-правовая база,  регламентирующая процедуру проведения ГИА-9 в 2016 году </vt:lpstr>
      <vt:lpstr> Формы проведения ГИА-9 </vt:lpstr>
      <vt:lpstr> Участники ГИА-9 </vt:lpstr>
      <vt:lpstr> Количество экзаменов </vt:lpstr>
      <vt:lpstr>Подача заявления</vt:lpstr>
      <vt:lpstr> Обучающиеся с ОВЗ </vt:lpstr>
      <vt:lpstr>Сроки проведения ГИА </vt:lpstr>
      <vt:lpstr>Организация проведения ОГЭ</vt:lpstr>
      <vt:lpstr> Организация проведения ОГЭ </vt:lpstr>
      <vt:lpstr> Организация проведения ОГЭ </vt:lpstr>
      <vt:lpstr>  ЗАПРЕЩАЕТСЯ !!! </vt:lpstr>
      <vt:lpstr> Удаление с экзамена </vt:lpstr>
      <vt:lpstr> Особенности проведения экзаменов по выбору обучающихся </vt:lpstr>
      <vt:lpstr>Особенности проведения экзаменов по выбору обучающихся</vt:lpstr>
      <vt:lpstr>   </vt:lpstr>
      <vt:lpstr>   </vt:lpstr>
      <vt:lpstr>Полезные ссылки</vt:lpstr>
      <vt:lpstr>Общественные наблюдатели </vt:lpstr>
      <vt:lpstr>«Горячая линия» по вопросам подготовки и проведения ГИА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Анюта</dc:creator>
  <cp:lastModifiedBy>ACER</cp:lastModifiedBy>
  <cp:revision>51</cp:revision>
  <dcterms:created xsi:type="dcterms:W3CDTF">2015-11-17T06:20:07Z</dcterms:created>
  <dcterms:modified xsi:type="dcterms:W3CDTF">2020-09-24T13:57:17Z</dcterms:modified>
</cp:coreProperties>
</file>