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64" r:id="rId9"/>
    <p:sldId id="270" r:id="rId10"/>
    <p:sldId id="271" r:id="rId11"/>
    <p:sldId id="272" r:id="rId12"/>
    <p:sldId id="266" r:id="rId13"/>
    <p:sldId id="273" r:id="rId14"/>
    <p:sldId id="277" r:id="rId15"/>
    <p:sldId id="275" r:id="rId16"/>
    <p:sldId id="276" r:id="rId17"/>
    <p:sldId id="278" r:id="rId18"/>
    <p:sldId id="279" r:id="rId19"/>
    <p:sldId id="267" r:id="rId20"/>
    <p:sldId id="268" r:id="rId21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2A2"/>
    <a:srgbClr val="0DB721"/>
    <a:srgbClr val="BC08B3"/>
    <a:srgbClr val="B70D31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9AD8543-19D3-4BA5-9DF6-90B1CEC448F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F6609D-19AC-44DC-B8B6-A63A22132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2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23E3-E025-4B14-94F8-56B9DDC8A3CC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0B0A-F14A-4739-9ADF-3E63CC5AF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ECF9-8549-4CD0-A725-1E15B9043791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9C6D-D539-4EF9-B056-D84775069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C579-1D69-4AEA-A29F-6FCC391B3FD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15B5C-E45E-4731-A374-FE5640F5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F2370D-923B-4D3E-AA00-E1CF6DBA4BAD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2FD7C9-7A11-4BC2-AA86-C3432D39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7BD0-E643-4BE3-A8AD-D22BEB66B202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E23A5-3F1E-481C-880A-263BE1690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A1BA-1DEE-496A-9EC1-2BCF2C78408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0773-173A-4E2F-8CC3-9305DD00F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BFC0-91C2-497D-8374-60CBD961E96C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F9F3-8442-4972-8EA4-1791C179A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BCE003-F9D0-45D6-B5AC-21ABE7D9E442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B57202-921D-405A-B35B-ECB3C970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42C-F8CC-4A7D-8410-13A029B0E137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9D7-74B3-4086-93AD-A3E425AB2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11605C-2228-4DE4-A0C6-18CFBE91C38F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298725-98C6-4792-A252-5BD85D69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869E7C-D33F-41E0-8200-C9286231EFDD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9883B2-3B62-4BCF-9C2B-1EF798DFA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555D7-CF0E-41B3-AC9B-B200DCFAACD8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8DEAF-5457-4B72-ACAF-F556AD02C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2" r:id="rId5"/>
    <p:sldLayoutId id="2147483747" r:id="rId6"/>
    <p:sldLayoutId id="2147483741" r:id="rId7"/>
    <p:sldLayoutId id="2147483748" r:id="rId8"/>
    <p:sldLayoutId id="2147483749" r:id="rId9"/>
    <p:sldLayoutId id="2147483740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1785938"/>
            <a:ext cx="6480175" cy="3357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Красная книга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 биологии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1" y="5778500"/>
            <a:ext cx="5084780" cy="1079500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2016-2017 </a:t>
            </a:r>
            <a:r>
              <a:rPr lang="ru-RU" sz="1600" dirty="0" smtClean="0">
                <a:solidFill>
                  <a:srgbClr val="FF0000"/>
                </a:solidFill>
              </a:rPr>
              <a:t>учебный год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800" cap="none" smtClean="0">
                <a:solidFill>
                  <a:schemeClr val="bg1"/>
                </a:solidFill>
                <a:latin typeface="Arial" charset="0"/>
              </a:rPr>
              <a:t>СЕРЫЕ</a:t>
            </a:r>
            <a:br>
              <a:rPr lang="ru-RU" sz="4800" cap="none" smtClean="0">
                <a:solidFill>
                  <a:schemeClr val="bg1"/>
                </a:solidFill>
                <a:latin typeface="Arial" charset="0"/>
              </a:rPr>
            </a:br>
            <a:r>
              <a:rPr lang="ru-RU" sz="4800" cap="none" smtClean="0">
                <a:solidFill>
                  <a:schemeClr val="bg1"/>
                </a:solidFill>
                <a:latin typeface="Arial" charset="0"/>
              </a:rPr>
              <a:t>СТРАНИЦЫ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58658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7467600" cy="17145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smtClean="0">
                <a:solidFill>
                  <a:srgbClr val="B70D31"/>
                </a:solidFill>
                <a:latin typeface="Arial" charset="0"/>
              </a:rPr>
              <a:t>ЗЕЛЁНЫЕ</a:t>
            </a:r>
            <a:br>
              <a:rPr lang="ru-RU" sz="4800" cap="none" smtClean="0">
                <a:solidFill>
                  <a:srgbClr val="B70D31"/>
                </a:solidFill>
                <a:latin typeface="Arial" charset="0"/>
              </a:rPr>
            </a:br>
            <a:r>
              <a:rPr lang="ru-RU" sz="4800" cap="none" smtClean="0">
                <a:solidFill>
                  <a:srgbClr val="B70D31"/>
                </a:solidFill>
                <a:latin typeface="Arial" charset="0"/>
              </a:rPr>
              <a:t>СТРАНИЦЫ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1052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3714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57166"/>
            <a:ext cx="8320116" cy="18573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Кавказская лесная кошка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go1.imgsmail.ru/imgpreview?key=df9c927afde8434&amp;mb=imgdb_preview_1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4714876" cy="571501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3200" dirty="0" smtClean="0"/>
              <a:t>Кавказская лесная кошка обитает на Кавказе. Поднимается в горы до 3 тысяч метров.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Ноги и хвост короткие. Длина тела достигает 80 см, хвоста 34 см, весить может 10 кг. </a:t>
            </a:r>
            <a:endParaRPr lang="ru-RU" sz="3200" cap="none" dirty="0" smtClean="0"/>
          </a:p>
        </p:txBody>
      </p:sp>
      <p:pic>
        <p:nvPicPr>
          <p:cNvPr id="6" name="Picture 2" descr="http://stat17.privet.ru/lr/0a07fc3bc88a0111abb3532649723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85765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714908" cy="63579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Питается грызунами, мелкими птицами, но может нападать и на крупных животных — фазанов, зайцев и даже молодых копытных.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Кавказская лесная кошка занесена в Красную книгу как редкий вид, заселяющий определенную территорию.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Дикая европейская ко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338137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Гигантский слепыш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6" name="Picture 2" descr="http://tourist.kharkov.ua/coppermine/albums/userpics/normal_DSC_0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28654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143404" cy="657227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Встречается на территории Казахстана и России. </a:t>
            </a:r>
            <a:br>
              <a:rPr lang="ru-RU" sz="2800" dirty="0" smtClean="0"/>
            </a:br>
            <a:r>
              <a:rPr lang="ru-RU" sz="2800" dirty="0" smtClean="0"/>
              <a:t>   Длина его тела достигает до 25-35 см, а вес до 1 кг. Окраска  в основном серовато-серебристая. У него нет глаз и наружных ушей.</a:t>
            </a:r>
            <a:br>
              <a:rPr lang="ru-RU" sz="2800" dirty="0" smtClean="0"/>
            </a:br>
            <a:r>
              <a:rPr lang="ru-RU" sz="2800" dirty="0" smtClean="0"/>
              <a:t>  Лапы короткие , а  изо рта выступают огромные зубы</a:t>
            </a:r>
            <a:endParaRPr lang="ru-RU" sz="2800" dirty="0"/>
          </a:p>
        </p:txBody>
      </p:sp>
      <p:pic>
        <p:nvPicPr>
          <p:cNvPr id="32774" name="Picture 6" descr="http://grizunov-net.ru/wp-content/uploads/2012/09/%D0%A1%D0%BB%D0%B5%D0%BF%D1%8B%D1%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40531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072098" cy="6572272"/>
          </a:xfrm>
        </p:spPr>
        <p:txBody>
          <a:bodyPr>
            <a:normAutofit/>
          </a:bodyPr>
          <a:lstStyle/>
          <a:p>
            <a:r>
              <a:rPr lang="ru-RU" dirty="0" smtClean="0"/>
              <a:t>    Ведёт подземный образ жизни. Питается в основном подземными частями растений (корневища, луковицы, клубни).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Занесен в Красную книгу России, как малоизученный и нуждающийся в охране вид.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bestanimalfacts.com/ru/wp-content/uploads/2010/10/under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38137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D22A2"/>
                </a:solidFill>
              </a:rPr>
              <a:t>Человек должен стать настоящим другом всего живого на свете. И только  тогда страниц в Красной книге станет совсем мало, и не будет  так грустно осознавать, что самые большие катастрофы – дело рук самого человека.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719" y="0"/>
            <a:ext cx="842968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Увы, природа не повторит того, что уже однажды создала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115616" y="4293096"/>
            <a:ext cx="3205163" cy="2030413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Исмаилова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Ясина,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ученица 6  класса                                                                                                             МБОУ  «ООШ с.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Новый-Шарой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»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3"/>
          <a:stretch/>
        </p:blipFill>
        <p:spPr>
          <a:xfrm rot="5400000">
            <a:off x="346794" y="597422"/>
            <a:ext cx="3697883" cy="2880320"/>
          </a:xfrm>
          <a:prstGeom prst="rect">
            <a:avLst/>
          </a:prstGeom>
        </p:spPr>
      </p:pic>
      <p:sp>
        <p:nvSpPr>
          <p:cNvPr id="3" name="5-конечная звезда 2"/>
          <p:cNvSpPr/>
          <p:nvPr/>
        </p:nvSpPr>
        <p:spPr>
          <a:xfrm>
            <a:off x="4716016" y="119675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164288" y="321297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824028" y="3429000"/>
            <a:ext cx="252028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660232" y="119675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300192" y="494116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028384" y="908720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668344" y="5085184"/>
            <a:ext cx="144016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220072" y="5805264"/>
            <a:ext cx="216024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084168" y="2636912"/>
            <a:ext cx="216024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1075"/>
            <a:ext cx="8604250" cy="46799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           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b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620713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выбора 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3" descr="d50a703dbe0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0" y="1703388"/>
            <a:ext cx="4762500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2" y="980728"/>
            <a:ext cx="7467600" cy="849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</a:t>
            </a:r>
            <a:r>
              <a:rPr lang="ru-RU" sz="3100" dirty="0" smtClean="0">
                <a:solidFill>
                  <a:srgbClr val="00B050"/>
                </a:solidFill>
              </a:rPr>
              <a:t>моей работы являлось узнать о жизни  кавказской лесной кошки и гигантского слепыша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7286676" cy="4286280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600" b="1" dirty="0" smtClean="0"/>
              <a:t>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Задачи работы.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Найти материал животном из красной книге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Проанализировать материал, отобрать текст для сообщения и презентации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Проконсультироваться с учителем биологии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Подготовить презентацию в программе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Microsoft Office PowerPoint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Рассказать материал ученикам 5 класса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книга 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900igr.net/datai/biologija/Pozvonochnye-ptitsy/0005-004-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62416" cy="4714908"/>
          </a:xfrm>
          <a:prstGeom prst="rect">
            <a:avLst/>
          </a:prstGeom>
          <a:noFill/>
        </p:spPr>
      </p:pic>
      <p:pic>
        <p:nvPicPr>
          <p:cNvPr id="13316" name="Picture 4" descr="http://vt-inform.ru/upload/iblock/90a/%20fvdyg_ebzn%20h%20rlxmf%20ecoportal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78295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черные страницы </a:t>
            </a:r>
            <a:endParaRPr lang="ru-RU" sz="6600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2" descr="C:\Documents and Settings\Я\Рабочий стол\история\lostworld_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786058"/>
            <a:ext cx="4105274" cy="3441712"/>
          </a:xfrm>
        </p:spPr>
      </p:pic>
      <p:pic>
        <p:nvPicPr>
          <p:cNvPr id="21509" name="Picture 4" descr="C:\Documents and Settings\Я\Рабочий стол\история\pajaro-do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648074" cy="37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250" y="549275"/>
            <a:ext cx="6778625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400" cap="none" smtClean="0">
                <a:latin typeface="Arial" charset="0"/>
              </a:rPr>
              <a:t> </a:t>
            </a:r>
            <a:r>
              <a:rPr lang="ru-RU" sz="5400" cap="none" smtClean="0">
                <a:solidFill>
                  <a:srgbClr val="4D22A2"/>
                </a:solidFill>
                <a:latin typeface="Arial" charset="0"/>
              </a:rPr>
              <a:t>КРАСНЫЕ</a:t>
            </a:r>
            <a:br>
              <a:rPr lang="ru-RU" sz="5400" cap="none" smtClean="0">
                <a:solidFill>
                  <a:srgbClr val="4D22A2"/>
                </a:solidFill>
                <a:latin typeface="Arial" charset="0"/>
              </a:rPr>
            </a:br>
            <a:r>
              <a:rPr lang="ru-RU" sz="5400" cap="none" smtClean="0">
                <a:solidFill>
                  <a:srgbClr val="4D22A2"/>
                </a:solidFill>
                <a:latin typeface="Arial" charset="0"/>
              </a:rPr>
              <a:t>СТРАНИЦЫ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20716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844675"/>
            <a:ext cx="422751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8295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Желтые страницы 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7" name="Picture 3" descr="C:\Documents and Settings\Я\Рабочий стол\история\0_6b9c_ef7c779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6703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desktop.kazansoft.ru/bigimages/animals/bears/img-88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702177" cy="3933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260350"/>
            <a:ext cx="5884862" cy="16557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smtClean="0">
                <a:solidFill>
                  <a:srgbClr val="0DB721"/>
                </a:solidFill>
                <a:latin typeface="Arial" charset="0"/>
              </a:rPr>
              <a:t>БЕЛЫЕ </a:t>
            </a:r>
            <a:br>
              <a:rPr lang="ru-RU" sz="4800" cap="none" smtClean="0">
                <a:solidFill>
                  <a:srgbClr val="0DB721"/>
                </a:solidFill>
                <a:latin typeface="Arial" charset="0"/>
              </a:rPr>
            </a:br>
            <a:r>
              <a:rPr lang="ru-RU" sz="4800" cap="none" smtClean="0">
                <a:solidFill>
                  <a:srgbClr val="0DB721"/>
                </a:solidFill>
                <a:latin typeface="Arial" charset="0"/>
              </a:rPr>
              <a:t>СТРАНИЦЫ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5953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711</TotalTime>
  <Words>207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Красная книга   животные  Проект по биологии</vt:lpstr>
      <vt:lpstr>Презентация PowerPoint</vt:lpstr>
      <vt:lpstr>     Обоснование выбора </vt:lpstr>
      <vt:lpstr>Целью моей работы являлось узнать о жизни  кавказской лесной кошки и гигантского слепыша </vt:lpstr>
      <vt:lpstr>    Красная книга </vt:lpstr>
      <vt:lpstr>черные страницы </vt:lpstr>
      <vt:lpstr> КРАСНЫЕ СТРАНИЦЫ</vt:lpstr>
      <vt:lpstr>Желтые страницы </vt:lpstr>
      <vt:lpstr>БЕЛЫЕ  СТРАНИЦЫ</vt:lpstr>
      <vt:lpstr>СЕРЫЕ СТРАНИЦЫ</vt:lpstr>
      <vt:lpstr>ЗЕЛЁНЫЕ СТРАНИЦЫ</vt:lpstr>
      <vt:lpstr>Кавказская лесная кошка</vt:lpstr>
      <vt:lpstr>Кавказская лесная кошка обитает на Кавказе. Поднимается в горы до 3 тысяч метров.   Ноги и хвост короткие. Длина тела достигает 80 см, хвоста 34 см, весить может 10 кг. </vt:lpstr>
      <vt:lpstr>   Питается грызунами, мелкими птицами, но может нападать и на крупных животных — фазанов, зайцев и даже молодых копытных.      Кавказская лесная кошка занесена в Красную книгу как редкий вид, заселяющий определенную территорию.</vt:lpstr>
      <vt:lpstr>Гигантский слепыш</vt:lpstr>
      <vt:lpstr>  Встречается на территории Казахстана и России.     Длина его тела достигает до 25-35 см, а вес до 1 кг. Окраска  в основном серовато-серебристая. У него нет глаз и наружных ушей.   Лапы короткие , а  изо рта выступают огромные зубы</vt:lpstr>
      <vt:lpstr>    Ведёт подземный образ жизни. Питается в основном подземными частями растений (корневища, луковицы, клубни).      Занесен в Красную книгу России, как малоизученный и нуждающийся в охране вид. </vt:lpstr>
      <vt:lpstr>Вывод:</vt:lpstr>
      <vt:lpstr>Презентация PowerPoint</vt:lpstr>
      <vt:lpstr>Спасибо             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86</cp:revision>
  <dcterms:modified xsi:type="dcterms:W3CDTF">2017-10-20T10:29:38Z</dcterms:modified>
</cp:coreProperties>
</file>