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2" r:id="rId4"/>
    <p:sldId id="280" r:id="rId5"/>
    <p:sldId id="284" r:id="rId6"/>
    <p:sldId id="337" r:id="rId7"/>
    <p:sldId id="338" r:id="rId8"/>
    <p:sldId id="31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233524-0E58-44B9-8DA6-773022A1B957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CDCE6A-9122-42B9-9438-3589776C5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0868-9C1F-474C-9FE9-48B12543BA2A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FA44-4B52-4310-9CE0-AD8F35AD3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B081-0C78-49AD-A4F8-2151C0B6F633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56F0-86BA-49FD-8AE3-30384F70A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2F13-F04C-4C0A-B501-4C4E0869043F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A99C-779C-4DD1-8A00-FC9B96309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25A7-A14E-4437-96C4-567458A1B1B0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84E9-D658-43E9-BBB6-CF959EABB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BC1-E64C-451F-B614-F9C9CE3B4D87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1834-2E4D-4CA0-80A7-7197CCBDD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C401-ECCE-407D-9CEB-5FC3B0D0E308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059A-F307-4BDF-A561-121F73CB1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3642-97A7-4D21-A53D-ABA1EDB45E51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FCA3-52C7-481D-8BC5-C0995E142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BB26-0F82-414F-897A-52853C29F2F7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C31B-27D8-4A70-9470-5673AB8A2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6762-9C32-429B-84E9-AC64284A03BF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346B-26C6-409C-8109-3D00EB9E2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15AB-DF96-46F3-90F8-57748D14477E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0FC55-E3BB-488E-9420-9FEF8706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A563-572B-4B19-AD5F-029F0EF19204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8BCD-BAF7-4C4F-9E5C-4CA81DBB7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EB566E-D987-45CA-B5E0-1F761EFDC55F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D6363D-13F6-4FEB-8922-15A24C24F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83560"/>
            <a:ext cx="3888035" cy="1080120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Витушева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И.Х.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биологии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классов.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4" y="51098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8755" y="5373216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Подготовили:  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Витушев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Хадис и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Лабазанов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Юсуп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ученики 5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4056" y="51098"/>
            <a:ext cx="8604448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x-none" b="1" kern="1600">
                <a:latin typeface="Times New Roman"/>
                <a:ea typeface="Calibri"/>
                <a:cs typeface="Times New Roman"/>
              </a:rPr>
              <a:t>МУНИЦИПАЛЬНОЕ  БЮДЖЕТНОЕ ОБЩЕОБРАЗОВАТЕЛЬНОЕ УЧРЕЖДЕНИЕ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MS Mincho"/>
                <a:cs typeface="Times New Roman"/>
              </a:rPr>
              <a:t>«ОСНОВНАЯ ОБЩЕОБРАЗОВАТЕЛЬНАЯ ШКОЛА СЕЛА НОВЫЙ-ШАРОЙ»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3"/>
            <a:ext cx="60486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31104" y="1268760"/>
            <a:ext cx="7810352" cy="592737"/>
          </a:xfrm>
        </p:spPr>
        <p:txBody>
          <a:bodyPr/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cap="all" dirty="0"/>
              <a:t>Очистка СЕЛА Новый-</a:t>
            </a:r>
            <a:r>
              <a:rPr lang="ru-RU" sz="2800" b="1" cap="all" dirty="0" err="1"/>
              <a:t>шарой</a:t>
            </a:r>
            <a:r>
              <a:rPr lang="ru-RU" sz="2800" b="1" cap="all" dirty="0"/>
              <a:t> </a:t>
            </a:r>
            <a:br>
              <a:rPr lang="ru-RU" sz="2800" b="1" cap="all" dirty="0"/>
            </a:br>
            <a:r>
              <a:rPr lang="ru-RU" sz="2800" b="1" cap="all" dirty="0"/>
              <a:t>ОТ БЫТОВОГО МУСОРА»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507464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marL="0" indent="0">
              <a:buNone/>
            </a:pPr>
            <a:r>
              <a:rPr lang="ru-RU" sz="2400" dirty="0" smtClean="0"/>
              <a:t>Чистота служит причиной любви Всевышнего! Если хочешь, чтобы Он любил тебя, то в первую очередь будь чистоплотным: </a:t>
            </a:r>
            <a:r>
              <a:rPr lang="ru-RU" sz="2400" b="1" dirty="0" smtClean="0"/>
              <a:t>«</a:t>
            </a:r>
            <a:r>
              <a:rPr lang="ru-RU" sz="2400" b="1" dirty="0"/>
              <a:t>Воистину, Аллах любит очищающихся». </a:t>
            </a:r>
            <a:r>
              <a:rPr lang="ru-RU" sz="2400" dirty="0"/>
              <a:t>(Сура «Покаяние», </a:t>
            </a:r>
            <a:r>
              <a:rPr lang="ru-RU" sz="2400" dirty="0" err="1"/>
              <a:t>аят</a:t>
            </a:r>
            <a:r>
              <a:rPr lang="ru-RU" sz="2400" dirty="0"/>
              <a:t> 108</a:t>
            </a:r>
            <a:r>
              <a:rPr lang="ru-RU" sz="2400" dirty="0" smtClean="0"/>
              <a:t>).</a:t>
            </a:r>
          </a:p>
          <a:p>
            <a:pPr marL="0" indent="0">
              <a:buNone/>
            </a:pPr>
            <a:r>
              <a:rPr lang="ru-RU" sz="2400" dirty="0"/>
              <a:t>Ислам повелел обращать внимание не только на </a:t>
            </a:r>
            <a:r>
              <a:rPr lang="ru-RU" sz="2400" b="1" dirty="0"/>
              <a:t>чистоту</a:t>
            </a:r>
            <a:r>
              <a:rPr lang="ru-RU" sz="2400" dirty="0"/>
              <a:t> тела, но и на </a:t>
            </a:r>
            <a:r>
              <a:rPr lang="ru-RU" sz="2400" b="1" dirty="0"/>
              <a:t>чистоту</a:t>
            </a:r>
            <a:r>
              <a:rPr lang="ru-RU" sz="2400" dirty="0"/>
              <a:t> одежды, </a:t>
            </a:r>
            <a:r>
              <a:rPr lang="ru-RU" sz="2400" b="1" dirty="0"/>
              <a:t>места</a:t>
            </a:r>
            <a:r>
              <a:rPr lang="ru-RU" sz="2400" dirty="0"/>
              <a:t> </a:t>
            </a:r>
            <a:r>
              <a:rPr lang="ru-RU" sz="2400" b="1" dirty="0"/>
              <a:t>проживания</a:t>
            </a:r>
            <a:r>
              <a:rPr lang="ru-RU" sz="2400" dirty="0" smtClean="0"/>
              <a:t>!</a:t>
            </a:r>
          </a:p>
          <a:p>
            <a:pPr marL="0" indent="0">
              <a:buNone/>
            </a:pPr>
            <a:r>
              <a:rPr lang="ru-RU" sz="2400" b="1" dirty="0"/>
              <a:t>«Вера состоит из семидесяти с лишним или шестидесяти с лишним частей. Самая главная из них - это слова «Нет Бога, кроме Аллаха»,-а самая малая из них - это очищение дороги от предметов, которые мешают людям. И чувство стыда есть часть Веры»</a:t>
            </a:r>
            <a:r>
              <a:rPr lang="ru-RU" sz="2400" dirty="0"/>
              <a:t>. (аль-</a:t>
            </a:r>
            <a:r>
              <a:rPr lang="ru-RU" sz="2400" dirty="0" err="1"/>
              <a:t>Бухари</a:t>
            </a:r>
            <a:r>
              <a:rPr lang="ru-RU" sz="2400" dirty="0"/>
              <a:t>)</a:t>
            </a:r>
          </a:p>
          <a:p>
            <a:pPr marL="0" indent="0">
              <a:buNone/>
            </a:pPr>
            <a:r>
              <a:rPr lang="ru-RU" sz="2400" dirty="0"/>
              <a:t>Валяющиеся на дорогах окурки, пивные бутылки, мусор, свидетельствуют о низкой культуре и болезни   общества. Мусульманин никогда не станет засорять природу и причинять вред окружающим, ибо это </a:t>
            </a:r>
            <a:r>
              <a:rPr lang="ru-RU" sz="2400" dirty="0" smtClean="0"/>
              <a:t>проклинается.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625A7-A14E-4437-96C4-567458A1B1B0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E84E9-D658-43E9-BBB6-CF959EABB9F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/>
              <a:t>Предмет (направленность): </a:t>
            </a:r>
            <a:endParaRPr lang="ru-RU" sz="4000" b="1" i="1" dirty="0" smtClean="0"/>
          </a:p>
          <a:p>
            <a:pPr marL="0" indent="0" algn="ctr">
              <a:buNone/>
            </a:pPr>
            <a:r>
              <a:rPr lang="ru-RU" sz="4000" i="1" dirty="0" smtClean="0"/>
              <a:t>биология </a:t>
            </a:r>
            <a:r>
              <a:rPr lang="ru-RU" sz="4000" i="1" dirty="0"/>
              <a:t>(экология).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/>
              <a:t>Место проведения:</a:t>
            </a:r>
            <a:r>
              <a:rPr lang="ru-RU" sz="4000" i="1" dirty="0"/>
              <a:t> с</a:t>
            </a:r>
            <a:r>
              <a:rPr lang="ru-RU" sz="4000" i="1" dirty="0" smtClean="0"/>
              <a:t>. Новый-</a:t>
            </a:r>
            <a:r>
              <a:rPr lang="ru-RU" sz="4000" i="1" dirty="0" err="1" smtClean="0"/>
              <a:t>Шарой</a:t>
            </a:r>
            <a:r>
              <a:rPr lang="ru-RU" sz="4000" i="1" dirty="0" smtClean="0"/>
              <a:t>.</a:t>
            </a:r>
          </a:p>
          <a:p>
            <a:pPr marL="0" indent="0" algn="ctr">
              <a:buNone/>
            </a:pPr>
            <a:r>
              <a:rPr lang="ru-RU" sz="4000" b="1" dirty="0"/>
              <a:t>Гипотеза:</a:t>
            </a:r>
            <a:r>
              <a:rPr lang="ru-RU" sz="4000" dirty="0"/>
              <a:t> 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Если </a:t>
            </a:r>
            <a:r>
              <a:rPr lang="ru-RU" sz="4000" dirty="0"/>
              <a:t>все школьники примут участие в акции по очистке родного села от бытового мусора, можно надеяться, что в дальнейшем наше село будет чище и зеленее.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625A7-A14E-4437-96C4-567458A1B1B0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E84E9-D658-43E9-BBB6-CF959EABB9F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625A7-A14E-4437-96C4-567458A1B1B0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E84E9-D658-43E9-BBB6-CF959EABB9F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10800000" flipV="1">
            <a:off x="467542" y="240506"/>
            <a:ext cx="828092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 проекта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600" dirty="0"/>
              <a:t>Привлечь как можно больше жителей к порядку и чистоте в нашем селе.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-21055" y="2496962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/>
              <a:t>Принять участие в очистке придорожной территории нашего села от бытового мусора.</a:t>
            </a:r>
          </a:p>
          <a:p>
            <a:r>
              <a:rPr lang="ru-RU" sz="3200" dirty="0"/>
              <a:t>Очистить пришкольную территорию села </a:t>
            </a:r>
            <a:r>
              <a:rPr lang="ru-RU" sz="3200" dirty="0" smtClean="0"/>
              <a:t>Новый-</a:t>
            </a:r>
            <a:r>
              <a:rPr lang="ru-RU" sz="3200" dirty="0" err="1" smtClean="0"/>
              <a:t>Шарой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dirty="0" smtClean="0"/>
              <a:t>Исследование </a:t>
            </a:r>
            <a:r>
              <a:rPr lang="ru-RU" sz="3200" dirty="0"/>
              <a:t>состава и количества мусора на улицах нашего села.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marL="0" indent="0">
              <a:buNone/>
            </a:pPr>
            <a:r>
              <a:rPr lang="ru-RU" sz="2800" dirty="0"/>
              <a:t>Мы живем в селе </a:t>
            </a:r>
            <a:r>
              <a:rPr lang="ru-RU" sz="2800" dirty="0" smtClean="0"/>
              <a:t>Новый-</a:t>
            </a:r>
            <a:r>
              <a:rPr lang="ru-RU" sz="2800" dirty="0" err="1" smtClean="0"/>
              <a:t>Шарой</a:t>
            </a:r>
            <a:r>
              <a:rPr lang="ru-RU" sz="2800" dirty="0" smtClean="0"/>
              <a:t>, </a:t>
            </a:r>
            <a:r>
              <a:rPr lang="ru-RU" sz="2800" dirty="0" err="1" smtClean="0"/>
              <a:t>Ачхой-Мартановского</a:t>
            </a:r>
            <a:r>
              <a:rPr lang="ru-RU" sz="2800" dirty="0" smtClean="0"/>
              <a:t> района. </a:t>
            </a:r>
            <a:r>
              <a:rPr lang="ru-RU" sz="2800" dirty="0"/>
              <a:t>Рядом с ним находится лес, река </a:t>
            </a:r>
            <a:r>
              <a:rPr lang="ru-RU" sz="2800" dirty="0" smtClean="0"/>
              <a:t>Асса. Всё </a:t>
            </a:r>
            <a:r>
              <a:rPr lang="ru-RU" sz="2800" dirty="0"/>
              <a:t>село утопает в зелени. Оно очень красиво. Но, не смотря на это – мы, к сожалению, засоряем его бытовыми отходами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625A7-A14E-4437-96C4-567458A1B1B0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E84E9-D658-43E9-BBB6-CF959EABB9F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625A7-A14E-4437-96C4-567458A1B1B0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E84E9-D658-43E9-BBB6-CF959EABB9F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712" y="13740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Чтобы исправить экологическую проблему села, мы решили принять участие в уборке не только близлежащей к школе территории, но и по просьбе администрации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Ново-</a:t>
            </a:r>
            <a:r>
              <a:rPr lang="ru-RU" sz="2800" dirty="0" err="1" smtClean="0">
                <a:solidFill>
                  <a:prstClr val="black"/>
                </a:solidFill>
                <a:latin typeface="Calibri"/>
              </a:rPr>
              <a:t>Шаройского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сельского совета очистить придорожную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часть.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  <a:p>
            <a:pPr lvl="0" algn="ctr">
              <a:spcBef>
                <a:spcPts val="0"/>
              </a:spcBef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4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625A7-A14E-4437-96C4-567458A1B1B0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E84E9-D658-43E9-BBB6-CF959EABB9F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15613" y="23378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SansRegular"/>
              </a:rPr>
              <a:t>В результате было </a:t>
            </a:r>
            <a:r>
              <a:rPr lang="ru-RU">
                <a:solidFill>
                  <a:srgbClr val="000000"/>
                </a:solidFill>
                <a:latin typeface="PTSansRegular"/>
              </a:rPr>
              <a:t>собрано </a:t>
            </a:r>
            <a:r>
              <a:rPr lang="ru-RU" smtClean="0">
                <a:solidFill>
                  <a:srgbClr val="000000"/>
                </a:solidFill>
                <a:latin typeface="PTSansRegular"/>
              </a:rPr>
              <a:t>18 </a:t>
            </a:r>
            <a:r>
              <a:rPr lang="ru-RU" dirty="0">
                <a:solidFill>
                  <a:srgbClr val="000000"/>
                </a:solidFill>
                <a:latin typeface="PTSansRegular"/>
              </a:rPr>
              <a:t>мешков мусора, в основном упаковочных материалов, пластиковых и стеклянных бутылок.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8659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SansRegular"/>
              </a:rPr>
              <a:t>Следующую аналогичную акцию мы планируем провести в </a:t>
            </a:r>
            <a:r>
              <a:rPr lang="ru-RU" dirty="0" smtClean="0">
                <a:solidFill>
                  <a:srgbClr val="000000"/>
                </a:solidFill>
                <a:latin typeface="PTSansRegular"/>
              </a:rPr>
              <a:t>следующем месяце </a:t>
            </a:r>
            <a:r>
              <a:rPr lang="ru-RU" dirty="0">
                <a:solidFill>
                  <a:srgbClr val="000000"/>
                </a:solidFill>
                <a:latin typeface="PTSansRegular"/>
              </a:rPr>
              <a:t>и сравнить уменьшится ли количество мусора.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295525"/>
            <a:ext cx="26336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887538"/>
            <a:ext cx="371316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3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5BB26-0F82-414F-897A-52853C29F2F7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8C31B-27D8-4A70-9470-5673AB8A28A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208912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Бросая через форточку пакеты с бытовым мусором, оставляя в лесу и парках  пакеты,  - мы навлекаем на себя гнев Всевышнего.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Если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каждый из нас будет думать не только о чистоте своего близлежащего окружения, но и обо всей территории, то наше село будет чистым и зеленым.</a:t>
            </a:r>
          </a:p>
          <a:p>
            <a:pPr lvl="0">
              <a:spcBef>
                <a:spcPct val="20000"/>
              </a:spcBef>
            </a:pPr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Не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навлекайте проклятие Господа, забирайте мусор с собой! Где бы мы ни жили и не работали, то место должно оставаться чистым!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1256</TotalTime>
  <Words>251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Экология 1</vt:lpstr>
      <vt:lpstr>Проект «Очистка СЕЛА Новый-шарой  ОТ БЫТОВОГО МУСОРА»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БАБАЕВА</dc:creator>
  <dc:description>http://aida.ucoz.ru</dc:description>
  <cp:lastModifiedBy>админ</cp:lastModifiedBy>
  <cp:revision>122</cp:revision>
  <dcterms:created xsi:type="dcterms:W3CDTF">2013-03-27T17:37:43Z</dcterms:created>
  <dcterms:modified xsi:type="dcterms:W3CDTF">2017-03-06T04:16:04Z</dcterms:modified>
  <cp:category>шаблоны к Powerpoint</cp:category>
</cp:coreProperties>
</file>