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6" r:id="rId3"/>
    <p:sldId id="257" r:id="rId4"/>
    <p:sldId id="258" r:id="rId5"/>
    <p:sldId id="259" r:id="rId6"/>
    <p:sldId id="260" r:id="rId7"/>
    <p:sldId id="268" r:id="rId8"/>
    <p:sldId id="269" r:id="rId9"/>
    <p:sldId id="270" r:id="rId10"/>
    <p:sldId id="261" r:id="rId11"/>
    <p:sldId id="267" r:id="rId12"/>
    <p:sldId id="262" r:id="rId13"/>
    <p:sldId id="263" r:id="rId14"/>
    <p:sldId id="264" r:id="rId15"/>
    <p:sldId id="265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21" autoAdjust="0"/>
    <p:restoredTop sz="95179" autoAdjust="0"/>
  </p:normalViewPr>
  <p:slideViewPr>
    <p:cSldViewPr snapToGrid="0">
      <p:cViewPr varScale="1">
        <p:scale>
          <a:sx n="64" d="100"/>
          <a:sy n="64" d="100"/>
        </p:scale>
        <p:origin x="9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7A4E3-C9D8-45D9-BFBB-1A5C00A55988}" type="datetimeFigureOut">
              <a:rPr lang="ru-RU" smtClean="0"/>
              <a:t>06.02.2021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3117E-A8F5-4B19-9004-F84BB6E18D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352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Хаджиева Аминат Сайд-Мухамедовна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3117E-A8F5-4B19-9004-F84BB6E18D3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162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EB284-5544-4216-B0A9-2DE42D1A24C5}" type="datetimeFigureOut">
              <a:rPr lang="ru-RU" smtClean="0"/>
              <a:t>06.02.2021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782B-EEA5-4331-AB69-6AD96FA0F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047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EB284-5544-4216-B0A9-2DE42D1A24C5}" type="datetimeFigureOut">
              <a:rPr lang="ru-RU" smtClean="0"/>
              <a:t>06.02.2021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782B-EEA5-4331-AB69-6AD96FA0F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6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EB284-5544-4216-B0A9-2DE42D1A24C5}" type="datetimeFigureOut">
              <a:rPr lang="ru-RU" smtClean="0"/>
              <a:t>06.02.2021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782B-EEA5-4331-AB69-6AD96FA0F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82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EB284-5544-4216-B0A9-2DE42D1A24C5}" type="datetimeFigureOut">
              <a:rPr lang="ru-RU" smtClean="0"/>
              <a:t>06.02.2021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782B-EEA5-4331-AB69-6AD96FA0F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99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EB284-5544-4216-B0A9-2DE42D1A24C5}" type="datetimeFigureOut">
              <a:rPr lang="ru-RU" smtClean="0"/>
              <a:t>06.02.2021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782B-EEA5-4331-AB69-6AD96FA0F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08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EB284-5544-4216-B0A9-2DE42D1A24C5}" type="datetimeFigureOut">
              <a:rPr lang="ru-RU" smtClean="0"/>
              <a:t>06.02.2021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782B-EEA5-4331-AB69-6AD96FA0F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795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EB284-5544-4216-B0A9-2DE42D1A24C5}" type="datetimeFigureOut">
              <a:rPr lang="ru-RU" smtClean="0"/>
              <a:t>06.02.2021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782B-EEA5-4331-AB69-6AD96FA0F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7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EB284-5544-4216-B0A9-2DE42D1A24C5}" type="datetimeFigureOut">
              <a:rPr lang="ru-RU" smtClean="0"/>
              <a:t>06.02.2021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782B-EEA5-4331-AB69-6AD96FA0F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344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EB284-5544-4216-B0A9-2DE42D1A24C5}" type="datetimeFigureOut">
              <a:rPr lang="ru-RU" smtClean="0"/>
              <a:t>06.02.2021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782B-EEA5-4331-AB69-6AD96FA0F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472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EB284-5544-4216-B0A9-2DE42D1A24C5}" type="datetimeFigureOut">
              <a:rPr lang="ru-RU" smtClean="0"/>
              <a:t>06.02.2021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782B-EEA5-4331-AB69-6AD96FA0F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351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EB284-5544-4216-B0A9-2DE42D1A24C5}" type="datetimeFigureOut">
              <a:rPr lang="ru-RU" smtClean="0"/>
              <a:t>06.02.2021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782B-EEA5-4331-AB69-6AD96FA0F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836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EB284-5544-4216-B0A9-2DE42D1A24C5}" type="datetimeFigureOut">
              <a:rPr lang="ru-RU" smtClean="0"/>
              <a:t>06.02.2021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D782B-EEA5-4331-AB69-6AD96FA0F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10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944" y="0"/>
            <a:ext cx="6310858" cy="71652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52665" y="5351489"/>
            <a:ext cx="58911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/>
              <a:t>Вся гордость учителя в учениках в росте посеянных им семян. (Дмитрий Иванович Менделеев)</a:t>
            </a:r>
          </a:p>
        </p:txBody>
      </p:sp>
    </p:spTree>
    <p:extLst>
      <p:ext uri="{BB962C8B-B14F-4D97-AF65-F5344CB8AC3E}">
        <p14:creationId xmlns:p14="http://schemas.microsoft.com/office/powerpoint/2010/main" val="208618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094" y="-3402768"/>
            <a:ext cx="9534994" cy="11167673"/>
          </a:xfrm>
        </p:spPr>
      </p:pic>
      <p:sp>
        <p:nvSpPr>
          <p:cNvPr id="5" name="TextBox 4"/>
          <p:cNvSpPr txBox="1"/>
          <p:nvPr/>
        </p:nvSpPr>
        <p:spPr>
          <a:xfrm>
            <a:off x="1379094" y="5103674"/>
            <a:ext cx="59211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«Юный исследователь» 2 место на региональном уровне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1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298" y="104931"/>
            <a:ext cx="6433574" cy="6280879"/>
          </a:xfrm>
        </p:spPr>
      </p:pic>
    </p:spTree>
    <p:extLst>
      <p:ext uri="{BB962C8B-B14F-4D97-AF65-F5344CB8AC3E}">
        <p14:creationId xmlns:p14="http://schemas.microsoft.com/office/powerpoint/2010/main" val="241880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9251" y="-2488369"/>
            <a:ext cx="12896538" cy="11422505"/>
          </a:xfrm>
        </p:spPr>
      </p:pic>
    </p:spTree>
    <p:extLst>
      <p:ext uri="{BB962C8B-B14F-4D97-AF65-F5344CB8AC3E}">
        <p14:creationId xmlns:p14="http://schemas.microsoft.com/office/powerpoint/2010/main" val="202457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49" y="-2638271"/>
            <a:ext cx="9652417" cy="12246965"/>
          </a:xfrm>
        </p:spPr>
      </p:pic>
    </p:spTree>
    <p:extLst>
      <p:ext uri="{BB962C8B-B14F-4D97-AF65-F5344CB8AC3E}">
        <p14:creationId xmlns:p14="http://schemas.microsoft.com/office/powerpoint/2010/main" val="340801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06925" cy="7258440"/>
          </a:xfrm>
        </p:spPr>
      </p:pic>
    </p:spTree>
    <p:extLst>
      <p:ext uri="{BB962C8B-B14F-4D97-AF65-F5344CB8AC3E}">
        <p14:creationId xmlns:p14="http://schemas.microsoft.com/office/powerpoint/2010/main" val="101628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4361"/>
            <a:ext cx="12456826" cy="10058400"/>
          </a:xfrm>
        </p:spPr>
      </p:pic>
    </p:spTree>
    <p:extLst>
      <p:ext uri="{BB962C8B-B14F-4D97-AF65-F5344CB8AC3E}">
        <p14:creationId xmlns:p14="http://schemas.microsoft.com/office/powerpoint/2010/main" val="127920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94" y="-674558"/>
            <a:ext cx="11152682" cy="7884826"/>
          </a:xfrm>
        </p:spPr>
      </p:pic>
    </p:spTree>
    <p:extLst>
      <p:ext uri="{BB962C8B-B14F-4D97-AF65-F5344CB8AC3E}">
        <p14:creationId xmlns:p14="http://schemas.microsoft.com/office/powerpoint/2010/main" val="148566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081" y="-584616"/>
            <a:ext cx="6490741" cy="7442617"/>
          </a:xfrm>
        </p:spPr>
      </p:pic>
    </p:spTree>
    <p:extLst>
      <p:ext uri="{BB962C8B-B14F-4D97-AF65-F5344CB8AC3E}">
        <p14:creationId xmlns:p14="http://schemas.microsoft.com/office/powerpoint/2010/main" val="234700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892" y="-129551"/>
            <a:ext cx="11647358" cy="9138639"/>
          </a:xfrm>
        </p:spPr>
      </p:pic>
    </p:spTree>
    <p:extLst>
      <p:ext uri="{BB962C8B-B14F-4D97-AF65-F5344CB8AC3E}">
        <p14:creationId xmlns:p14="http://schemas.microsoft.com/office/powerpoint/2010/main" val="323749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4360"/>
            <a:ext cx="12192000" cy="10478124"/>
          </a:xfrm>
        </p:spPr>
      </p:pic>
    </p:spTree>
    <p:extLst>
      <p:ext uri="{BB962C8B-B14F-4D97-AF65-F5344CB8AC3E}">
        <p14:creationId xmlns:p14="http://schemas.microsoft.com/office/powerpoint/2010/main" val="88621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619" y="-704538"/>
            <a:ext cx="12771619" cy="10613036"/>
          </a:xfrm>
        </p:spPr>
      </p:pic>
    </p:spTree>
    <p:extLst>
      <p:ext uri="{BB962C8B-B14F-4D97-AF65-F5344CB8AC3E}">
        <p14:creationId xmlns:p14="http://schemas.microsoft.com/office/powerpoint/2010/main" val="183418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9292" y="-974361"/>
            <a:ext cx="13716000" cy="10613036"/>
          </a:xfrm>
        </p:spPr>
      </p:pic>
    </p:spTree>
    <p:extLst>
      <p:ext uri="{BB962C8B-B14F-4D97-AF65-F5344CB8AC3E}">
        <p14:creationId xmlns:p14="http://schemas.microsoft.com/office/powerpoint/2010/main" val="372351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61" y="-749509"/>
            <a:ext cx="9848537" cy="9278911"/>
          </a:xfrm>
        </p:spPr>
      </p:pic>
    </p:spTree>
    <p:extLst>
      <p:ext uri="{BB962C8B-B14F-4D97-AF65-F5344CB8AC3E}">
        <p14:creationId xmlns:p14="http://schemas.microsoft.com/office/powerpoint/2010/main" val="160162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90" y="0"/>
            <a:ext cx="541144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447" y="0"/>
            <a:ext cx="4875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58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964" y="-1229194"/>
            <a:ext cx="6446035" cy="941382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" t="1802" r="9404" b="13872"/>
          <a:stretch/>
        </p:blipFill>
        <p:spPr>
          <a:xfrm rot="16200000">
            <a:off x="-1583523" y="729456"/>
            <a:ext cx="9162450" cy="549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96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30</Words>
  <Application>Microsoft Office PowerPoint</Application>
  <PresentationFormat>Широкоэкранный</PresentationFormat>
  <Paragraphs>4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ASER</dc:creator>
  <cp:lastModifiedBy>ASER</cp:lastModifiedBy>
  <cp:revision>7</cp:revision>
  <dcterms:created xsi:type="dcterms:W3CDTF">2021-02-01T14:24:58Z</dcterms:created>
  <dcterms:modified xsi:type="dcterms:W3CDTF">2021-02-06T11:29:17Z</dcterms:modified>
</cp:coreProperties>
</file>